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3EA58CD-C630-4C4C-B1BD-7F8FE008B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74656"/>
          </a:xfrm>
        </p:spPr>
        <p:txBody>
          <a:bodyPr anchor="ctr">
            <a:normAutofit/>
          </a:bodyPr>
          <a:lstStyle/>
          <a:p>
            <a:pPr algn="ctr"/>
            <a:r>
              <a:rPr lang="hi-IN" sz="5400" b="1">
                <a:solidFill>
                  <a:schemeClr val="bg1"/>
                </a:solidFill>
              </a:rPr>
              <a:t>प्रा.सुनिल ए. बिराजदार</a:t>
            </a:r>
            <a:endParaRPr lang="en-US" sz="5400" b="1">
              <a:solidFill>
                <a:schemeClr val="bg1"/>
              </a:solidFill>
            </a:endParaRPr>
          </a:p>
          <a:p>
            <a:pPr algn="ctr"/>
            <a:r>
              <a:rPr lang="hi-IN" sz="5400" b="1">
                <a:solidFill>
                  <a:schemeClr val="bg1"/>
                </a:solidFill>
              </a:rPr>
              <a:t>राज्यशास्त्र विभागप्रमुख</a:t>
            </a:r>
            <a:endParaRPr lang="en-US" sz="5400" b="1">
              <a:solidFill>
                <a:schemeClr val="bg1"/>
              </a:solidFill>
            </a:endParaRPr>
          </a:p>
          <a:p>
            <a:pPr algn="ctr"/>
            <a:r>
              <a:rPr lang="hi-IN" sz="5400" b="1">
                <a:solidFill>
                  <a:schemeClr val="bg1"/>
                </a:solidFill>
              </a:rPr>
              <a:t>श्री छत्रपती शिवाजी महाविद्यालय उमरगा</a:t>
            </a:r>
            <a:endParaRPr lang="en-US" sz="5400" b="1">
              <a:solidFill>
                <a:schemeClr val="bg1"/>
              </a:solidFill>
            </a:endParaRPr>
          </a:p>
          <a:p>
            <a:pPr algn="ctr"/>
            <a:endParaRPr lang="en-US" sz="5400" b="1">
              <a:solidFill>
                <a:schemeClr val="bg1"/>
              </a:solidFill>
            </a:endParaRPr>
          </a:p>
          <a:p>
            <a:pPr algn="ctr"/>
            <a:r>
              <a:rPr lang="en-US" sz="5400" b="1">
                <a:solidFill>
                  <a:schemeClr val="tx1"/>
                </a:solidFill>
              </a:rPr>
              <a:t>भारतीय शासन आणि राजकारण</a:t>
            </a:r>
          </a:p>
        </p:txBody>
      </p:sp>
    </p:spTree>
    <p:extLst>
      <p:ext uri="{BB962C8B-B14F-4D97-AF65-F5344CB8AC3E}">
        <p14:creationId xmlns:p14="http://schemas.microsoft.com/office/powerpoint/2010/main" val="185047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80436-4A4C-2B41-9F6C-9CEA69B75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31" y="297656"/>
            <a:ext cx="11310938" cy="6262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4400" b="1">
                <a:solidFill>
                  <a:schemeClr val="bg1"/>
                </a:solidFill>
              </a:rPr>
              <a:t>भारतीय राज्यघटना / संविधान</a:t>
            </a:r>
            <a:r>
              <a:rPr lang="hi-IN" sz="4400">
                <a:solidFill>
                  <a:schemeClr val="bg1"/>
                </a:solidFill>
              </a:rPr>
              <a:t> </a:t>
            </a:r>
            <a:r>
              <a:rPr lang="hi-IN" sz="4400"/>
              <a:t> </a:t>
            </a:r>
            <a:endParaRPr lang="en-US" sz="4400"/>
          </a:p>
          <a:p>
            <a:r>
              <a:rPr lang="hi-IN" sz="4400"/>
              <a:t> प्रस्तावना: -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देशाचा राज्य कारभार चालवण्यासाठी केलेल्या नियमाच्या गोळा बेरजेला आपण संविधान असे म्हणतो.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26 जानेवारी 1950 रोजी भारतीय संविधान          अमलात आले.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55262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4D53F-4488-8A4B-9C0E-3F47B5C4E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968" y="309562"/>
            <a:ext cx="11370469" cy="6203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i-IN" sz="4800"/>
              <a:t>* 26 नोव्हेंबर 1949 रोजी सभागृहात 389 सदस्याने संविधान संमत करून देशाला अर्पण केले.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* 1946 मध्ये कॅबिनेट योजनेप्रमाणे घटना समितीचे/ परिषदेचे काम सुरू झाले.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32183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578D2-BF35-E041-8987-AA0AC5940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90" y="190501"/>
            <a:ext cx="11275219" cy="6143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i-IN" sz="4400"/>
              <a:t>* ब्रिटिश भारतातील प्रांतकडून 296 सदस्य निवडून आले.( त्यातील पक्षीय बलाबल काँग्रेस - 206, मुस्लीम लिग - 73, कम्युनिस्ट पार्टी - 1, कम्युनिस्ट मुस्लीम - 1, कम्युनिस्ट शेड्युल्ड कास्ट - 1, कृषक प्रजापार्टी - 1, शेड्युल कास्ट फेडरेशन - 1, शीख - 1, साम्यवादी - 1 व स्वतंत्र - 8, संस्थानिकांना 93 जागा देण्यात आल्या)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421421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6C930-0D0A-5F4B-9253-AEE7C5E7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369094"/>
            <a:ext cx="11310937" cy="6107906"/>
          </a:xfrm>
        </p:spPr>
        <p:txBody>
          <a:bodyPr>
            <a:normAutofit/>
          </a:bodyPr>
          <a:lstStyle/>
          <a:p>
            <a:r>
              <a:rPr lang="en-US" sz="4400"/>
              <a:t>*</a:t>
            </a:r>
            <a:r>
              <a:rPr lang="hi-IN" sz="4400"/>
              <a:t>मुस्लिम लीगने बहिष्कार टाकून पाकिस्तान साठी स्वतंत्र घटना परिषदेची मागणी केली.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9 डिसेंबर 1946 ला घटना परिषदेची पहिली बैठक झाली.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डॉक्टर सच्चिदानंद यांची घटना परिषदेचे अस्थायी अध्यक्ष म्हणून निवड झाली.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43292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07117-3D6C-7F41-B433-5BAADD54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4" y="428624"/>
            <a:ext cx="11287124" cy="6036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400"/>
              <a:t>* 11 डिसेंबर 1946 च्या पहिल्या बैठकीत स्थायी अध्यक्ष म्हणून डॉक्टर राजेंद्र प्रसाद यांची निवड झाली.</a:t>
            </a:r>
            <a:endParaRPr lang="en-US" sz="4400"/>
          </a:p>
          <a:p>
            <a:pPr marL="0" indent="0">
              <a:buNone/>
            </a:pPr>
            <a:r>
              <a:rPr lang="en-US" sz="4400"/>
              <a:t>* </a:t>
            </a:r>
            <a:r>
              <a:rPr lang="hi-IN" sz="4400"/>
              <a:t>प्रा. बी एन राव घटना परिषदेवर </a:t>
            </a:r>
            <a:r>
              <a:rPr lang="en-US" sz="4400"/>
              <a:t>घटनात्मक सल्लागार म्हणून नियुक्ती</a:t>
            </a:r>
            <a:r>
              <a:rPr lang="hi-IN" sz="4400"/>
              <a:t> करण्यात आली.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14 एप्रिल 1947 ला घटना परिषदेचे </a:t>
            </a:r>
            <a:r>
              <a:rPr lang="en-US" sz="4400"/>
              <a:t>चारसत्रे</a:t>
            </a:r>
            <a:r>
              <a:rPr lang="hi-IN" sz="4400"/>
              <a:t> झाली.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8527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F36E1-B72C-3C43-B23C-E924724FE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4" y="381000"/>
            <a:ext cx="11346656" cy="608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400"/>
              <a:t>* भारतीय स्वातंत्र्याच्या कायद्यानुसार 1947 रोजी कॅबिनेट योजनेचे बंधन संपुष्टात आले.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18 जुलै 1947 ला </a:t>
            </a:r>
            <a:r>
              <a:rPr lang="en-US" sz="4400"/>
              <a:t>पाकिस्तानच्या</a:t>
            </a:r>
            <a:r>
              <a:rPr lang="hi-IN" sz="4400"/>
              <a:t> घटना परिषदेचे काम सुरू करण्यात आले.</a:t>
            </a:r>
            <a:endParaRPr lang="en-US" sz="4400"/>
          </a:p>
          <a:p>
            <a:r>
              <a:rPr lang="hi-IN" sz="4400"/>
              <a:t>स्वतंत्र भारताचे गव्हर्नर जनरल म्हणून </a:t>
            </a:r>
            <a:r>
              <a:rPr lang="en-US" sz="4400"/>
              <a:t>लॉर्ड</a:t>
            </a:r>
            <a:r>
              <a:rPr lang="hi-IN" sz="4400"/>
              <a:t> माउंटबेटन यांची नियुक्ती करण्यात आली.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93220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704B-7FA4-E445-B9A3-E2835158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31" y="369094"/>
            <a:ext cx="11382375" cy="6155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i-IN" sz="4400"/>
              <a:t>* 30 ऑगस्ट 1947 ला डॉक्टर बाबासाहेब आंबेडकर यांच्या अध्यक्षते खाली मसुदा समितीच्या 7 सदस्याची नेमणूक करण्यात आली. (गोपाल स्वामी,  अय्यंगार, कृष्णस्वामी, के. के. मुन्सी, मोहम्मद सादुल्ला, बी.पी. खेतान, एन. माधवराव)</a:t>
            </a:r>
            <a:endParaRPr lang="en-US" sz="4400"/>
          </a:p>
          <a:p>
            <a:pPr marL="0" indent="0">
              <a:buNone/>
            </a:pP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61003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6152D-3E84-4B45-9474-DCD6BA76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969" y="547687"/>
            <a:ext cx="11168061" cy="5762625"/>
          </a:xfrm>
        </p:spPr>
        <p:txBody>
          <a:bodyPr anchor="t">
            <a:noAutofit/>
          </a:bodyPr>
          <a:lstStyle/>
          <a:p>
            <a:r>
              <a:rPr lang="hi-IN" sz="4400"/>
              <a:t>घटनेचे काम 2  वर्ष 11 महिने 18 दिवस चालले व 11 सत्रात 114 दिवस चर्चा झाली</a:t>
            </a:r>
            <a:r>
              <a:rPr lang="en-US" sz="4400"/>
              <a:t>.</a:t>
            </a:r>
          </a:p>
          <a:p>
            <a:endParaRPr lang="en-US" sz="4400"/>
          </a:p>
          <a:p>
            <a:endParaRPr lang="en-US" sz="4400"/>
          </a:p>
          <a:p>
            <a:pPr marL="0" indent="0" algn="ctr">
              <a:buNone/>
            </a:pPr>
            <a:r>
              <a:rPr lang="en-US" sz="6000">
                <a:solidFill>
                  <a:schemeClr val="accent1"/>
                </a:solidFill>
              </a:rPr>
              <a:t>🙏  धन्यवाद  🙏</a:t>
            </a:r>
          </a:p>
        </p:txBody>
      </p:sp>
    </p:spTree>
    <p:extLst>
      <p:ext uri="{BB962C8B-B14F-4D97-AF65-F5344CB8AC3E}">
        <p14:creationId xmlns:p14="http://schemas.microsoft.com/office/powerpoint/2010/main" val="476497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7</cp:revision>
  <dcterms:created xsi:type="dcterms:W3CDTF">2020-07-06T04:01:04Z</dcterms:created>
  <dcterms:modified xsi:type="dcterms:W3CDTF">2020-07-08T03:50:50Z</dcterms:modified>
</cp:coreProperties>
</file>